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69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2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6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0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9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2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4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6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C378A-794B-4D1F-B69E-526BFF2FA792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C2F10-75BD-47EE-AC58-C4912BE26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7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2152" y="199506"/>
            <a:ext cx="10691648" cy="12635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Regional Instructional </a:t>
            </a:r>
            <a:r>
              <a:rPr lang="en-US" sz="4200" b="1"/>
              <a:t>Coaching Program Leadership </a:t>
            </a:r>
            <a:r>
              <a:rPr lang="en-US" sz="4200" b="1" dirty="0"/>
              <a:t>Team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591083"/>
              </p:ext>
            </p:extLst>
          </p:nvPr>
        </p:nvGraphicFramePr>
        <p:xfrm>
          <a:off x="883920" y="1712417"/>
          <a:ext cx="10469880" cy="304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960">
                  <a:extLst>
                    <a:ext uri="{9D8B030D-6E8A-4147-A177-3AD203B41FA5}">
                      <a16:colId xmlns:a16="http://schemas.microsoft.com/office/drawing/2014/main" val="2807122584"/>
                    </a:ext>
                  </a:extLst>
                </a:gridCol>
                <a:gridCol w="2966720">
                  <a:extLst>
                    <a:ext uri="{9D8B030D-6E8A-4147-A177-3AD203B41FA5}">
                      <a16:colId xmlns:a16="http://schemas.microsoft.com/office/drawing/2014/main" val="1901342818"/>
                    </a:ext>
                  </a:extLst>
                </a:gridCol>
                <a:gridCol w="4902200">
                  <a:extLst>
                    <a:ext uri="{9D8B030D-6E8A-4147-A177-3AD203B41FA5}">
                      <a16:colId xmlns:a16="http://schemas.microsoft.com/office/drawing/2014/main" val="2072280850"/>
                    </a:ext>
                  </a:extLst>
                </a:gridCol>
              </a:tblGrid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009240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Pipestone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Kevin</a:t>
                      </a:r>
                      <a:r>
                        <a:rPr lang="en-US" baseline="0" dirty="0"/>
                        <a:t> Enerson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Superintendent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876140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Pipestone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Melany</a:t>
                      </a:r>
                      <a:r>
                        <a:rPr lang="en-US" baseline="0" dirty="0"/>
                        <a:t> Wellnitz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District Program Lead &amp; Instructional Coach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447670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Redwood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Karla Beck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District Program Lead &amp; Instructional Coach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55781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Worthington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Josh Noble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District Program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18769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Worthington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Tessa Dierks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Instructional Coach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09134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SWWC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Kate</a:t>
                      </a:r>
                      <a:r>
                        <a:rPr lang="en-US" baseline="0" dirty="0"/>
                        <a:t> Lieser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Principal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317447"/>
                  </a:ext>
                </a:extLst>
              </a:tr>
              <a:tr h="380274">
                <a:tc>
                  <a:txBody>
                    <a:bodyPr/>
                    <a:lstStyle/>
                    <a:p>
                      <a:r>
                        <a:rPr lang="en-US" dirty="0"/>
                        <a:t>SWWC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Lisa Gregoire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Regional Program</a:t>
                      </a:r>
                      <a:r>
                        <a:rPr lang="en-US" baseline="0" dirty="0"/>
                        <a:t> Lead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525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09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Regional Instructional Coaching Program Leadership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6 &amp; 8 Innovative Teacher Support Network Leadership Team</dc:title>
  <dc:creator>Lisa Gregoire</dc:creator>
  <cp:lastModifiedBy>Lisa Gregoire</cp:lastModifiedBy>
  <cp:revision>3</cp:revision>
  <dcterms:created xsi:type="dcterms:W3CDTF">2021-07-22T19:08:40Z</dcterms:created>
  <dcterms:modified xsi:type="dcterms:W3CDTF">2023-01-16T18:22:50Z</dcterms:modified>
</cp:coreProperties>
</file>